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68" r:id="rId5"/>
    <p:sldId id="259" r:id="rId6"/>
    <p:sldId id="266" r:id="rId7"/>
    <p:sldId id="267" r:id="rId8"/>
    <p:sldId id="265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03D9-94DE-4320-900C-3437B6AA1064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48A48-1EC4-40E0-AB4F-37BA3F1B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8497044"/>
      </p:ext>
    </p:extLst>
  </p:cSld>
  <p:clrMapOvr>
    <a:masterClrMapping/>
  </p:clrMapOvr>
  <p:transition advClick="0" advTm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03D9-94DE-4320-900C-3437B6AA1064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48A48-1EC4-40E0-AB4F-37BA3F1B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3393402"/>
      </p:ext>
    </p:extLst>
  </p:cSld>
  <p:clrMapOvr>
    <a:masterClrMapping/>
  </p:clrMapOvr>
  <p:transition advClick="0" advTm="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03D9-94DE-4320-900C-3437B6AA1064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48A48-1EC4-40E0-AB4F-37BA3F1B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4238819"/>
      </p:ext>
    </p:extLst>
  </p:cSld>
  <p:clrMapOvr>
    <a:masterClrMapping/>
  </p:clrMapOvr>
  <p:transition advClick="0" advTm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03D9-94DE-4320-900C-3437B6AA1064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48A48-1EC4-40E0-AB4F-37BA3F1B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35141782"/>
      </p:ext>
    </p:extLst>
  </p:cSld>
  <p:clrMapOvr>
    <a:masterClrMapping/>
  </p:clrMapOvr>
  <p:transition advClick="0" advTm="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03D9-94DE-4320-900C-3437B6AA1064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48A48-1EC4-40E0-AB4F-37BA3F1B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9028289"/>
      </p:ext>
    </p:extLst>
  </p:cSld>
  <p:clrMapOvr>
    <a:masterClrMapping/>
  </p:clrMapOvr>
  <p:transition advClick="0" advTm="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03D9-94DE-4320-900C-3437B6AA1064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48A48-1EC4-40E0-AB4F-37BA3F1B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51447"/>
      </p:ext>
    </p:extLst>
  </p:cSld>
  <p:clrMapOvr>
    <a:masterClrMapping/>
  </p:clrMapOvr>
  <p:transition advClick="0" advTm="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03D9-94DE-4320-900C-3437B6AA1064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48A48-1EC4-40E0-AB4F-37BA3F1B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5474994"/>
      </p:ext>
    </p:extLst>
  </p:cSld>
  <p:clrMapOvr>
    <a:masterClrMapping/>
  </p:clrMapOvr>
  <p:transition advClick="0" advTm="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03D9-94DE-4320-900C-3437B6AA1064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48A48-1EC4-40E0-AB4F-37BA3F1B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6287324"/>
      </p:ext>
    </p:extLst>
  </p:cSld>
  <p:clrMapOvr>
    <a:masterClrMapping/>
  </p:clrMapOvr>
  <p:transition advClick="0" advTm="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03D9-94DE-4320-900C-3437B6AA1064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48A48-1EC4-40E0-AB4F-37BA3F1B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1268293"/>
      </p:ext>
    </p:extLst>
  </p:cSld>
  <p:clrMapOvr>
    <a:masterClrMapping/>
  </p:clrMapOvr>
  <p:transition advClick="0" advTm="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03D9-94DE-4320-900C-3437B6AA1064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48A48-1EC4-40E0-AB4F-37BA3F1B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4065032"/>
      </p:ext>
    </p:extLst>
  </p:cSld>
  <p:clrMapOvr>
    <a:masterClrMapping/>
  </p:clrMapOvr>
  <p:transition advClick="0" advTm="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03D9-94DE-4320-900C-3437B6AA1064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48A48-1EC4-40E0-AB4F-37BA3F1B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69786519"/>
      </p:ext>
    </p:extLst>
  </p:cSld>
  <p:clrMapOvr>
    <a:masterClrMapping/>
  </p:clrMapOvr>
  <p:transition advClick="0" advTm="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D03D9-94DE-4320-900C-3437B6AA1064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48A48-1EC4-40E0-AB4F-37BA3F1B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19736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Desktop\9&#1082;&#1083;\&#1045;&#1083;&#1077;&#1085;&#1072;%20&#1050;&#1085;&#1103;&#1079;&#1077;&#1074;&#1072;%20-%20&#1042;&#1099;&#1087;&#1091;&#1089;&#1082;&#1085;&#1086;&#1081;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С ПОСЛЕДНИМ ЗВОНКОМ, ДОРОГИЕ РЕБЯТА</a:t>
            </a:r>
            <a:r>
              <a:rPr lang="ru-RU" b="1" dirty="0" smtClean="0">
                <a:solidFill>
                  <a:srgbClr val="FFFF00"/>
                </a:solidFill>
              </a:rPr>
              <a:t>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1974"/>
            <a:ext cx="176847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Елена Князева - Выпускной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94999732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598" y="4725144"/>
            <a:ext cx="2185303" cy="21328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2049" y1="75000" x2="39353" y2="90972"/>
                        <a14:foregroundMark x1="43666" y1="65972" x2="41509" y2="92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1766888" cy="1371600"/>
          </a:xfrm>
          <a:prstGeom prst="rect">
            <a:avLst/>
          </a:prstGeom>
        </p:spPr>
      </p:pic>
      <p:pic>
        <p:nvPicPr>
          <p:cNvPr id="6" name="Picture 2" descr="d:\Desktop\9кл\04a06de4945a7cb0476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17895574"/>
      </p:ext>
    </p:extLst>
  </p:cSld>
  <p:clrMapOvr>
    <a:masterClrMapping/>
  </p:clrMapOvr>
  <p:transition spd="slow" advClick="0" advTm="7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941168"/>
            <a:ext cx="6984776" cy="136815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ГБОУ «</a:t>
            </a:r>
            <a:r>
              <a:rPr lang="ru-RU" b="1" dirty="0" err="1" smtClean="0">
                <a:solidFill>
                  <a:srgbClr val="002060"/>
                </a:solidFill>
              </a:rPr>
              <a:t>Набережночелнинская</a:t>
            </a:r>
            <a:r>
              <a:rPr lang="ru-RU" b="1" dirty="0" smtClean="0">
                <a:solidFill>
                  <a:srgbClr val="002060"/>
                </a:solidFill>
              </a:rPr>
              <a:t> школа № 68»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598" y="4725144"/>
            <a:ext cx="2185303" cy="21328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2049" y1="75000" x2="39353" y2="90972"/>
                        <a14:foregroundMark x1="43666" y1="65972" x2="41509" y2="92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1766888" cy="1371600"/>
          </a:xfrm>
          <a:prstGeom prst="rect">
            <a:avLst/>
          </a:prstGeom>
        </p:spPr>
      </p:pic>
      <p:pic>
        <p:nvPicPr>
          <p:cNvPr id="8" name="Picture 2" descr="d:\Desktop\9кл\8e98959d-8967-4dbf-af14-70798c036a5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188640"/>
            <a:ext cx="5832648" cy="44776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61617116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598" y="4725144"/>
            <a:ext cx="2185303" cy="21328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2049" y1="75000" x2="39353" y2="90972"/>
                        <a14:foregroundMark x1="43666" y1="65972" x2="41509" y2="92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1766888" cy="1371600"/>
          </a:xfrm>
          <a:prstGeom prst="rect">
            <a:avLst/>
          </a:prstGeom>
        </p:spPr>
      </p:pic>
      <p:pic>
        <p:nvPicPr>
          <p:cNvPr id="6" name="Picture 2" descr="d:\Desktop\9кл\1367067598_stihi-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260648"/>
            <a:ext cx="5832648" cy="56166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17895574"/>
      </p:ext>
    </p:extLst>
  </p:cSld>
  <p:clrMapOvr>
    <a:masterClrMapping/>
  </p:clrMapOvr>
  <p:transition spd="slow" advClick="0" advTm="10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692696"/>
            <a:ext cx="4762872" cy="489654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Дорогие 9-классники, поздравляем Вас с последним звонком. Далее перед вами горизонт больших возможностей и вам лишь стоит выбрать, по какой дороге пойти. Каким бы этот выбор ни был, мы желаем вам ничего не бояться, оставаться такими же смелыми, бравыми, уверенными и целеустремленными ребятами. Пусть ваши мечты превращаются в счастливую, добрую и невероятно интересную реальность.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451" y="5297816"/>
            <a:ext cx="1598549" cy="15601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2049" y1="75000" x2="39353" y2="90972"/>
                        <a14:foregroundMark x1="43666" y1="65972" x2="41509" y2="92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400"/>
            <a:ext cx="1766888" cy="1371600"/>
          </a:xfrm>
          <a:prstGeom prst="rect">
            <a:avLst/>
          </a:prstGeom>
        </p:spPr>
      </p:pic>
      <p:pic>
        <p:nvPicPr>
          <p:cNvPr id="6" name="Picture 2" descr="E:\е.б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88640"/>
            <a:ext cx="3441483" cy="438943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" y="4581128"/>
            <a:ext cx="3995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Директор школы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 Елена Борисовна Доценко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3317895574"/>
      </p:ext>
    </p:extLst>
  </p:cSld>
  <p:clrMapOvr>
    <a:masterClrMapping/>
  </p:clrMapOvr>
  <p:transition spd="slow" advClick="0" advTm="150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598" y="4725144"/>
            <a:ext cx="2185303" cy="21328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2049" y1="75000" x2="39353" y2="90972"/>
                        <a14:foregroundMark x1="43666" y1="65972" x2="41509" y2="92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1766888" cy="1371600"/>
          </a:xfrm>
          <a:prstGeom prst="rect">
            <a:avLst/>
          </a:prstGeom>
        </p:spPr>
      </p:pic>
      <p:pic>
        <p:nvPicPr>
          <p:cNvPr id="6" name="Picture 2" descr="d:\Desktop\9кл\s12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17895574"/>
      </p:ext>
    </p:extLst>
  </p:cSld>
  <p:clrMapOvr>
    <a:masterClrMapping/>
  </p:clrMapOvr>
  <p:transition spd="slow" advClick="0" advTm="70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274638"/>
            <a:ext cx="4114800" cy="574665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cs typeface="Andalus" pitchFamily="18" charset="-78"/>
              </a:rPr>
              <a:t>Дорогие 9-классники, поздравляю вас с Последним звонком и хочу пожелать поддержки близких людей и друзей, большого энтузиазма и твердой уверенности в себе, везении и большой удачи, независимо от того, какой дальнейший путь вы выберете. Пусть это лето для вас будет прекрасным и поможет расставить все точки над «и», пусть впереди вас ждет светлое будущее с чередой счастливых событий и  больших знаний.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2049" y1="75000" x2="39353" y2="90972"/>
                        <a14:foregroundMark x1="43666" y1="65972" x2="41509" y2="92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9345"/>
            <a:ext cx="1299344" cy="1008655"/>
          </a:xfrm>
          <a:prstGeom prst="rect">
            <a:avLst/>
          </a:prstGeom>
        </p:spPr>
      </p:pic>
      <p:pic>
        <p:nvPicPr>
          <p:cNvPr id="6" name="Picture 2" descr="d:\Desktop\9кл\7404b8ee-7372-4e7a-bf03-eab980f67ee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88640"/>
            <a:ext cx="4218858" cy="4824536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5229200"/>
            <a:ext cx="3744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Заместитель директора по УВР </a:t>
            </a:r>
            <a:r>
              <a:rPr lang="ru-RU" sz="2400" b="1" dirty="0" err="1" smtClean="0">
                <a:solidFill>
                  <a:srgbClr val="C00000"/>
                </a:solidFill>
              </a:rPr>
              <a:t>Гараева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Гелназ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Эмилевна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3317895574"/>
      </p:ext>
    </p:extLst>
  </p:cSld>
  <p:clrMapOvr>
    <a:masterClrMapping/>
  </p:clrMapOvr>
  <p:transition spd="slow" advClick="0" advTm="15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598" y="4725144"/>
            <a:ext cx="2185303" cy="21328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2049" y1="75000" x2="39353" y2="90972"/>
                        <a14:foregroundMark x1="43666" y1="65972" x2="41509" y2="92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1766888" cy="13716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75656" y="764704"/>
            <a:ext cx="6264696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Основные знания получены, и теперь перед вами открыты все горизонты. Поздравляем с выпускным, с большим запасом важных знаний, собранных за 9 классов. Желаем определиться с мечтой и смело отправляться к ней навстречу. И какой бы путь вами не был выбран, пусть он будет легким, удачным и успешным. Желаем стать теми, кто будет любить свою работу, зарабатывать много денег, покорять вершины успеха и уверенно строить свое счастье! В добрый путь!!!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17895574"/>
      </p:ext>
    </p:extLst>
  </p:cSld>
  <p:clrMapOvr>
    <a:masterClrMapping/>
  </p:clrMapOvr>
  <p:transition spd="slow" advClick="0" advTm="15000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В ДОБРЫЙ ПУТЬ, ВЫПУСКНИКИ!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1974"/>
            <a:ext cx="176847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94999732"/>
      </p:ext>
    </p:extLst>
  </p:cSld>
  <p:clrMapOvr>
    <a:masterClrMapping/>
  </p:clrMapOvr>
  <p:transition spd="slow" advClick="0" advTm="15000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166</Words>
  <Application>Microsoft Office PowerPoint</Application>
  <PresentationFormat>Экран (4:3)</PresentationFormat>
  <Paragraphs>9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 ПОСЛЕДНИМ ЗВОНКОМ, ДОРОГИЕ РЕБЯТА!</vt:lpstr>
      <vt:lpstr>Слайд 2</vt:lpstr>
      <vt:lpstr>ГБОУ «Набережночелнинская школа № 68»</vt:lpstr>
      <vt:lpstr>Слайд 4</vt:lpstr>
      <vt:lpstr>Дорогие 9-классники, поздравляем Вас с последним звонком. Далее перед вами горизонт больших возможностей и вам лишь стоит выбрать, по какой дороге пойти. Каким бы этот выбор ни был, мы желаем вам ничего не бояться, оставаться такими же смелыми, бравыми, уверенными и целеустремленными ребятами. Пусть ваши мечты превращаются в счастливую, добрую и невероятно интересную реальность.</vt:lpstr>
      <vt:lpstr>Слайд 6</vt:lpstr>
      <vt:lpstr>Дорогие 9-классники, поздравляю вас с Последним звонком и хочу пожелать поддержки близких людей и друзей, большого энтузиазма и твердой уверенности в себе, везении и большой удачи, независимо от того, какой дальнейший путь вы выберете. Пусть это лето для вас будет прекрасным и поможет расставить все точки над «и», пусть впереди вас ждет светлое будущее с чередой счастливых событий и  больших знаний.</vt:lpstr>
      <vt:lpstr>Слайд 8</vt:lpstr>
      <vt:lpstr>В ДОБРЫЙ ПУТЬ, ВЫПУСКНИКИ!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Sch68</cp:lastModifiedBy>
  <cp:revision>11</cp:revision>
  <dcterms:created xsi:type="dcterms:W3CDTF">2014-04-25T09:47:41Z</dcterms:created>
  <dcterms:modified xsi:type="dcterms:W3CDTF">2020-05-27T07:50:10Z</dcterms:modified>
</cp:coreProperties>
</file>